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0" r:id="rId4"/>
    <p:sldId id="259" r:id="rId5"/>
    <p:sldId id="257" r:id="rId6"/>
    <p:sldId id="258" r:id="rId7"/>
    <p:sldId id="26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C151A-6906-40D8-9908-B92080EF87B1}" type="datetimeFigureOut">
              <a:rPr lang="fr-FR" smtClean="0"/>
              <a:t>28/04/2022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70036-684A-4157-837B-029F8167D8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28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0036-684A-4157-837B-029F8167D8D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70036-684A-4157-837B-029F8167D8D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86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F1A0-BF97-4677-939A-EB575060002D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6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49BED-D0BC-4F3E-9442-D266FFCC1D37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91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DE71B-45FC-4667-B7F5-8527EA5C8963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42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AFC4-D5CA-4EB8-A28A-6DBF4EAFD11F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73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4FA1-43F9-496D-AA1B-93209DA60554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876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5099-8BB2-42A4-9747-1DD532D8EA2E}" type="datetime1">
              <a:rPr lang="fr-FR" smtClean="0"/>
              <a:t>28/04/2022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4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711F-E867-4FAD-9C2D-164184009BB4}" type="datetime1">
              <a:rPr lang="fr-FR" smtClean="0"/>
              <a:t>28/04/2022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44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9DA5D-7FC6-473D-8A09-580AFC04918F}" type="datetime1">
              <a:rPr lang="fr-FR" smtClean="0"/>
              <a:t>28/04/2022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70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E4B3-D1EE-46A2-AFB3-3E3C221AB288}" type="datetime1">
              <a:rPr lang="fr-FR" smtClean="0"/>
              <a:t>28/04/2022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00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CBBF-1B46-40BE-8113-5D9D7C394FB3}" type="datetime1">
              <a:rPr lang="fr-FR" smtClean="0"/>
              <a:t>28/04/2022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51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1DD-4604-4A6A-8F00-5DFD0EFB246F}" type="datetime1">
              <a:rPr lang="fr-FR" smtClean="0"/>
              <a:t>28/04/2022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34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5E70E-92DC-4AC1-BC13-CF0F50D8CEDC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9F55-93F2-4927-B887-019DF2B530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11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;gc375161ad9_0_0"/>
          <p:cNvSpPr txBox="1">
            <a:spLocks/>
          </p:cNvSpPr>
          <p:nvPr/>
        </p:nvSpPr>
        <p:spPr>
          <a:xfrm>
            <a:off x="914400" y="564369"/>
            <a:ext cx="10363200" cy="3014635"/>
          </a:xfrm>
          <a:prstGeom prst="rect">
            <a:avLst/>
          </a:prstGeom>
          <a:noFill/>
          <a:ln w="762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  <a:defRPr sz="6000" b="1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aramond"/>
              <a:buNone/>
              <a:tabLst/>
              <a:defRPr/>
            </a:pPr>
            <a:r>
              <a:rPr kumimoji="0" lang="fr-F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Projet de </a:t>
            </a:r>
            <a:r>
              <a:rPr lang="fr-FR" sz="4800" kern="0" noProof="0" dirty="0" smtClean="0">
                <a:solidFill>
                  <a:srgbClr val="000000"/>
                </a:solidFill>
              </a:rPr>
              <a:t>F</a:t>
            </a:r>
            <a:r>
              <a:rPr kumimoji="0" lang="fr-F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in d’Études</a:t>
            </a:r>
            <a:r>
              <a:rPr kumimoji="0" lang="fr-FR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/>
            </a:r>
            <a:br>
              <a:rPr kumimoji="0" lang="fr-FR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</a:b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“Titre du Projet de Fin 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d’Etudes”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sym typeface="Garamond"/>
            </a:endParaRPr>
          </a:p>
        </p:txBody>
      </p:sp>
      <p:sp>
        <p:nvSpPr>
          <p:cNvPr id="9" name="Google Shape;134;gc375161ad9_0_0"/>
          <p:cNvSpPr txBox="1">
            <a:spLocks/>
          </p:cNvSpPr>
          <p:nvPr/>
        </p:nvSpPr>
        <p:spPr>
          <a:xfrm>
            <a:off x="1828800" y="3939370"/>
            <a:ext cx="8534400" cy="257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[Prénom Nom] -[Faculté d’Economie et de Gestion-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Kénitra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[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Kénitra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] – [Octobre 2021]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lang="fr-FR" kern="0" dirty="0" smtClean="0">
              <a:solidFill>
                <a:srgbClr val="0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fr-FR" kern="0" dirty="0" smtClean="0">
                <a:solidFill>
                  <a:srgbClr val="000000"/>
                </a:solidFill>
              </a:rPr>
              <a:t>Sous l’encadrement du:</a:t>
            </a:r>
          </a:p>
          <a:p>
            <a:pPr>
              <a:buClr>
                <a:srgbClr val="000000"/>
              </a:buClr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Pr.</a:t>
            </a: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t> </a:t>
            </a:r>
            <a:r>
              <a:rPr lang="fr-FR" kern="0" dirty="0">
                <a:solidFill>
                  <a:srgbClr val="000000"/>
                </a:solidFill>
              </a:rPr>
              <a:t>[Prénom Nom] -[Faculté d’Economie et de Gestion-</a:t>
            </a:r>
            <a:r>
              <a:rPr lang="fr-FR" kern="0" dirty="0" err="1">
                <a:solidFill>
                  <a:srgbClr val="000000"/>
                </a:solidFill>
              </a:rPr>
              <a:t>Kénitra</a:t>
            </a:r>
            <a:r>
              <a:rPr lang="fr-FR" kern="0" dirty="0">
                <a:solidFill>
                  <a:srgbClr val="000000"/>
                </a:solidFill>
              </a:rPr>
              <a:t>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sym typeface="Garamond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40" y="4832542"/>
            <a:ext cx="3128962" cy="963760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9238616" y="4713235"/>
            <a:ext cx="2824797" cy="120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3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600" b="1" kern="0" dirty="0" smtClean="0"/>
              <a:t>Introduction</a:t>
            </a:r>
            <a:endParaRPr lang="fr-FR" sz="5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AFC4-D5CA-4EB8-A28A-6DBF4EAFD11F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2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3" y="262268"/>
            <a:ext cx="3128962" cy="96376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/>
          <a:stretch>
            <a:fillRect/>
          </a:stretch>
        </p:blipFill>
        <p:spPr>
          <a:xfrm>
            <a:off x="9110029" y="142961"/>
            <a:ext cx="2824797" cy="120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2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;gc375161ad9_0_6"/>
          <p:cNvSpPr txBox="1">
            <a:spLocks/>
          </p:cNvSpPr>
          <p:nvPr/>
        </p:nvSpPr>
        <p:spPr>
          <a:xfrm>
            <a:off x="595003" y="1226028"/>
            <a:ext cx="109728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  <a:defRPr sz="6000" b="1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 smtClean="0"/>
              <a:t>Plan </a:t>
            </a:r>
            <a:endParaRPr lang="en-US" kern="0" dirty="0"/>
          </a:p>
        </p:txBody>
      </p:sp>
      <p:sp>
        <p:nvSpPr>
          <p:cNvPr id="5" name="Google Shape;142;gc375161ad9_0_6"/>
          <p:cNvSpPr txBox="1">
            <a:spLocks/>
          </p:cNvSpPr>
          <p:nvPr/>
        </p:nvSpPr>
        <p:spPr>
          <a:xfrm>
            <a:off x="609599" y="2146090"/>
            <a:ext cx="10806113" cy="3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indent="-457200" algn="l">
              <a:lnSpc>
                <a:spcPct val="90000"/>
              </a:lnSpc>
              <a:spcBef>
                <a:spcPts val="680"/>
              </a:spcBef>
              <a:buSzPts val="3400"/>
              <a:buFont typeface="Arial" panose="020B0604020202020204" pitchFamily="34" charset="0"/>
              <a:buChar char="•"/>
            </a:pPr>
            <a:endParaRPr lang="fr-FR" sz="3400" kern="0" dirty="0" smtClean="0"/>
          </a:p>
          <a:p>
            <a:pPr marL="514350" indent="-514350" algn="l">
              <a:lnSpc>
                <a:spcPct val="90000"/>
              </a:lnSpc>
              <a:spcBef>
                <a:spcPts val="680"/>
              </a:spcBef>
              <a:buSzPts val="3400"/>
              <a:buFont typeface="+mj-lt"/>
              <a:buAutoNum type="arabicPeriod"/>
            </a:pPr>
            <a:r>
              <a:rPr lang="fr-FR" sz="3400" kern="0" dirty="0" smtClean="0"/>
              <a:t>Plan</a:t>
            </a:r>
          </a:p>
          <a:p>
            <a:pPr marL="514350" indent="-514350" algn="l">
              <a:lnSpc>
                <a:spcPct val="90000"/>
              </a:lnSpc>
              <a:spcBef>
                <a:spcPts val="680"/>
              </a:spcBef>
              <a:buSzPts val="3400"/>
              <a:buFont typeface="+mj-lt"/>
              <a:buAutoNum type="arabicPeriod"/>
            </a:pPr>
            <a:r>
              <a:rPr lang="fr-FR" sz="3400" kern="0" dirty="0" smtClean="0"/>
              <a:t>Plan</a:t>
            </a:r>
          </a:p>
          <a:p>
            <a:pPr marL="514350" indent="-514350" algn="l">
              <a:lnSpc>
                <a:spcPct val="90000"/>
              </a:lnSpc>
              <a:spcBef>
                <a:spcPts val="680"/>
              </a:spcBef>
              <a:buSzPts val="3400"/>
              <a:buFont typeface="+mj-lt"/>
              <a:buAutoNum type="arabicPeriod"/>
            </a:pPr>
            <a:r>
              <a:rPr lang="fr-FR" sz="3400" kern="0" dirty="0" smtClean="0"/>
              <a:t>Plan</a:t>
            </a:r>
          </a:p>
          <a:p>
            <a:pPr marL="514350" indent="-514350" algn="l">
              <a:lnSpc>
                <a:spcPct val="90000"/>
              </a:lnSpc>
              <a:spcBef>
                <a:spcPts val="680"/>
              </a:spcBef>
              <a:buSzPts val="3400"/>
              <a:buFont typeface="+mj-lt"/>
              <a:buAutoNum type="arabicPeriod"/>
            </a:pPr>
            <a:r>
              <a:rPr lang="fr-FR" sz="3400" kern="0" dirty="0" smtClean="0"/>
              <a:t>Plan</a:t>
            </a:r>
            <a:endParaRPr lang="fr-FR" sz="3400" kern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3" y="262268"/>
            <a:ext cx="3128962" cy="963760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/>
          <a:stretch>
            <a:fillRect/>
          </a:stretch>
        </p:blipFill>
        <p:spPr>
          <a:xfrm>
            <a:off x="9110029" y="142961"/>
            <a:ext cx="2824797" cy="1202375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6079D-984E-4067-BF45-1D856E2FF800}" type="datetime1">
              <a:rPr lang="fr-FR" smtClean="0"/>
              <a:t>28/04/2022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955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3DA3-3C4A-4435-AFB2-F8C6DCF945DC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0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+mj-lt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C282-DFA0-46C0-A00C-F6138C44EFC4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420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9047A-BCEF-4CC7-9900-0D556851F29C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081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8096-1B44-4F3F-93BD-4A2E551252C7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Faculté d'Economie et de Gestion - Kénitra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E9F55-93F2-4927-B887-019DF2B5309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8962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4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102</Words>
  <Application>Microsoft Office PowerPoint</Application>
  <PresentationFormat>Grand écran</PresentationFormat>
  <Paragraphs>33</Paragraphs>
  <Slides>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Garamond</vt:lpstr>
      <vt:lpstr>Thème Office</vt:lpstr>
      <vt:lpstr>Présentation PowerPoint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Liouaeddine Mariem</dc:creator>
  <cp:lastModifiedBy>Liouaeddine Mariem</cp:lastModifiedBy>
  <cp:revision>7</cp:revision>
  <dcterms:created xsi:type="dcterms:W3CDTF">2022-03-10T21:52:17Z</dcterms:created>
  <dcterms:modified xsi:type="dcterms:W3CDTF">2022-04-28T11:30:08Z</dcterms:modified>
</cp:coreProperties>
</file>